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302" r:id="rId31"/>
    <p:sldId id="283" r:id="rId32"/>
    <p:sldId id="298" r:id="rId33"/>
    <p:sldId id="294" r:id="rId34"/>
    <p:sldId id="295" r:id="rId35"/>
    <p:sldId id="299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8B9C9-1545-4873-B05D-DA3A80419142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ADCA2-185C-4C67-BAE9-A059781B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3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Pi4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DCA2-185C-4C67-BAE9-A059781BF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IOHub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IOHub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IOHub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IOHub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mtClean="0"/>
                <a:t>IOHub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0" y="0"/>
            <a:ext cx="4460121" cy="442256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778081" y="2649174"/>
            <a:ext cx="670003" cy="1773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46059" y="25291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84870" y="742817"/>
            <a:ext cx="705884" cy="1019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3396" y="149525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8273" y="1620845"/>
            <a:ext cx="844275" cy="35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54724" y="749987"/>
            <a:ext cx="1318353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H="1">
            <a:off x="598109" y="2727958"/>
            <a:ext cx="2992645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2048671" y="228003"/>
            <a:ext cx="799131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7096" y="63769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946512" y="1150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976296" y="5225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489741" y="6792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4124793" y="150197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2852866"/>
            <a:ext cx="554725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37490" y="26285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65374" y="276020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377535" y="228003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04470" y="1495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227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</a:t>
            </a:r>
            <a:r>
              <a:rPr lang="en-US" dirty="0" smtClean="0">
                <a:solidFill>
                  <a:sysClr val="windowText" lastClr="000000"/>
                </a:solidFill>
              </a:rPr>
              <a:t>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5751" cy="1904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2" y="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9" y="291156"/>
            <a:ext cx="570223" cy="95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14" y="0"/>
            <a:ext cx="1905000" cy="19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5031" y="1959232"/>
            <a:ext cx="1589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HDMI frame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3546582" y="1959232"/>
            <a:ext cx="19055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Cropped frame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5612414" y="1959232"/>
            <a:ext cx="20093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Detected cursor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7603209" y="1682233"/>
            <a:ext cx="1255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Cursor template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624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IOHub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IOHub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24300</TotalTime>
  <Words>812</Words>
  <Application>Microsoft Office PowerPoint</Application>
  <PresentationFormat>Widescreen</PresentationFormat>
  <Paragraphs>420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289</cp:revision>
  <dcterms:created xsi:type="dcterms:W3CDTF">2018-09-21T13:29:07Z</dcterms:created>
  <dcterms:modified xsi:type="dcterms:W3CDTF">2019-09-10T15:26:24Z</dcterms:modified>
</cp:coreProperties>
</file>